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29" autoAdjust="0"/>
    <p:restoredTop sz="94660"/>
  </p:normalViewPr>
  <p:slideViewPr>
    <p:cSldViewPr>
      <p:cViewPr varScale="1">
        <p:scale>
          <a:sx n="69" d="100"/>
          <a:sy n="69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42"/>
    </mc:Choice>
    <mc:Fallback>
      <c:style val="42"/>
    </mc:Fallback>
  </mc:AlternateContent>
  <c:chart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TRIMESTRE 1 </c:v>
                </c:pt>
              </c:strCache>
            </c:strRef>
          </c:tx>
          <c:cat>
            <c:strRef>
              <c:f>Hoja1!$A$2:$A$5</c:f>
              <c:strCache>
                <c:ptCount val="3"/>
                <c:pt idx="0">
                  <c:v>Carlos Jiménez  </c:v>
                </c:pt>
                <c:pt idx="1">
                  <c:v>Luisa Martín  </c:v>
                </c:pt>
                <c:pt idx="2">
                  <c:v>Pedro Matute </c:v>
                </c:pt>
              </c:strCache>
            </c:strRef>
          </c:cat>
          <c:val>
            <c:numRef>
              <c:f>Hoja1!$B$2:$B$5</c:f>
              <c:numCache>
                <c:formatCode>"€"#,##0.00_);[Red]\("€"#,##0.00\)</c:formatCode>
                <c:ptCount val="4"/>
                <c:pt idx="0">
                  <c:v>120.75</c:v>
                </c:pt>
                <c:pt idx="1">
                  <c:v>62.15</c:v>
                </c:pt>
                <c:pt idx="2">
                  <c:v>240.15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TRIMESTRE 2</c:v>
                </c:pt>
              </c:strCache>
            </c:strRef>
          </c:tx>
          <c:dPt>
            <c:idx val="0"/>
            <c:marker>
              <c:symbol val="auto"/>
            </c:marker>
            <c:bubble3D val="0"/>
          </c:dPt>
          <c:cat>
            <c:strRef>
              <c:f>Hoja1!$A$2:$A$5</c:f>
              <c:strCache>
                <c:ptCount val="3"/>
                <c:pt idx="0">
                  <c:v>Carlos Jiménez  </c:v>
                </c:pt>
                <c:pt idx="1">
                  <c:v>Luisa Martín  </c:v>
                </c:pt>
                <c:pt idx="2">
                  <c:v>Pedro Matute </c:v>
                </c:pt>
              </c:strCache>
            </c:strRef>
          </c:cat>
          <c:val>
            <c:numRef>
              <c:f>Hoja1!$C$2:$C$5</c:f>
              <c:numCache>
                <c:formatCode>"€"#,##0.00_);[Red]\("€"#,##0.00\)</c:formatCode>
                <c:ptCount val="4"/>
                <c:pt idx="0">
                  <c:v>205.65</c:v>
                </c:pt>
                <c:pt idx="1">
                  <c:v>262.27</c:v>
                </c:pt>
                <c:pt idx="2">
                  <c:v>140.35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TRIMESTRE 3 </c:v>
                </c:pt>
              </c:strCache>
            </c:strRef>
          </c:tx>
          <c:cat>
            <c:strRef>
              <c:f>Hoja1!$A$2:$A$5</c:f>
              <c:strCache>
                <c:ptCount val="3"/>
                <c:pt idx="0">
                  <c:v>Carlos Jiménez  </c:v>
                </c:pt>
                <c:pt idx="1">
                  <c:v>Luisa Martín  </c:v>
                </c:pt>
                <c:pt idx="2">
                  <c:v>Pedro Matute </c:v>
                </c:pt>
              </c:strCache>
            </c:strRef>
          </c:cat>
          <c:val>
            <c:numRef>
              <c:f>Hoja1!$D$2:$D$5</c:f>
              <c:numCache>
                <c:formatCode>"€"#,##0.00_);[Red]\("€"#,##0.00\)</c:formatCode>
                <c:ptCount val="4"/>
                <c:pt idx="0">
                  <c:v>225.35</c:v>
                </c:pt>
                <c:pt idx="1">
                  <c:v>160.53</c:v>
                </c:pt>
                <c:pt idx="2">
                  <c:v>220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/>
        <c:marker val="1"/>
        <c:smooth val="0"/>
        <c:axId val="79511936"/>
        <c:axId val="79513472"/>
      </c:lineChart>
      <c:catAx>
        <c:axId val="79511936"/>
        <c:scaling>
          <c:orientation val="minMax"/>
        </c:scaling>
        <c:delete val="0"/>
        <c:axPos val="b"/>
        <c:title>
          <c:layout/>
          <c:overlay val="0"/>
        </c:title>
        <c:numFmt formatCode="General" sourceLinked="1"/>
        <c:majorTickMark val="none"/>
        <c:minorTickMark val="none"/>
        <c:tickLblPos val="nextTo"/>
        <c:crossAx val="79513472"/>
        <c:crosses val="autoZero"/>
        <c:auto val="1"/>
        <c:lblAlgn val="ctr"/>
        <c:lblOffset val="100"/>
        <c:noMultiLvlLbl val="0"/>
      </c:catAx>
      <c:valAx>
        <c:axId val="79513472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s-ES" dirty="0" smtClean="0"/>
                  <a:t>VENTAS</a:t>
                </a:r>
                <a:endParaRPr lang="es-ES" dirty="0"/>
              </a:p>
            </c:rich>
          </c:tx>
          <c:layout/>
          <c:overlay val="0"/>
        </c:title>
        <c:numFmt formatCode="&quot;€&quot;#,##0.00_);[Red]\(&quot;€&quot;#,##0.00\)" sourceLinked="1"/>
        <c:majorTickMark val="out"/>
        <c:minorTickMark val="none"/>
        <c:tickLblPos val="nextTo"/>
        <c:crossAx val="79511936"/>
        <c:crosses val="autoZero"/>
        <c:crossBetween val="between"/>
      </c:valAx>
    </c:plotArea>
    <c:legend>
      <c:legendPos val="r"/>
      <c:layout/>
      <c:overlay val="0"/>
    </c:legend>
    <c:plotVisOnly val="1"/>
    <c:dispBlanksAs val="zero"/>
    <c:showDLblsOverMax val="0"/>
  </c:chart>
  <c:txPr>
    <a:bodyPr/>
    <a:lstStyle/>
    <a:p>
      <a:pPr>
        <a:defRPr sz="1800"/>
      </a:pPr>
      <a:endParaRPr lang="es-E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TRIMESTRE 1 </c:v>
                </c:pt>
              </c:strCache>
            </c:strRef>
          </c:tx>
          <c:invertIfNegative val="0"/>
          <c:cat>
            <c:strRef>
              <c:f>Hoja1!$A$2:$A$5</c:f>
              <c:strCache>
                <c:ptCount val="3"/>
                <c:pt idx="0">
                  <c:v>Carlos Jiménez  </c:v>
                </c:pt>
                <c:pt idx="1">
                  <c:v>Luisa Martín  </c:v>
                </c:pt>
                <c:pt idx="2">
                  <c:v>Pedro Matute </c:v>
                </c:pt>
              </c:strCache>
            </c:strRef>
          </c:cat>
          <c:val>
            <c:numRef>
              <c:f>Hoja1!$B$2:$B$5</c:f>
              <c:numCache>
                <c:formatCode>"€"#,##0.00_);[Red]\("€"#,##0.00\)</c:formatCode>
                <c:ptCount val="4"/>
                <c:pt idx="0">
                  <c:v>120.75</c:v>
                </c:pt>
                <c:pt idx="1">
                  <c:v>62.15</c:v>
                </c:pt>
                <c:pt idx="2">
                  <c:v>240.15</c:v>
                </c:pt>
              </c:numCache>
            </c:numRef>
          </c:val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TRIMESTRE 2</c:v>
                </c:pt>
              </c:strCache>
            </c:strRef>
          </c:tx>
          <c:invertIfNegative val="0"/>
          <c:cat>
            <c:strRef>
              <c:f>Hoja1!$A$2:$A$5</c:f>
              <c:strCache>
                <c:ptCount val="3"/>
                <c:pt idx="0">
                  <c:v>Carlos Jiménez  </c:v>
                </c:pt>
                <c:pt idx="1">
                  <c:v>Luisa Martín  </c:v>
                </c:pt>
                <c:pt idx="2">
                  <c:v>Pedro Matute </c:v>
                </c:pt>
              </c:strCache>
            </c:strRef>
          </c:cat>
          <c:val>
            <c:numRef>
              <c:f>Hoja1!$C$2:$C$5</c:f>
              <c:numCache>
                <c:formatCode>"€"#,##0.00_);[Red]\("€"#,##0.00\)</c:formatCode>
                <c:ptCount val="4"/>
                <c:pt idx="0">
                  <c:v>205.65</c:v>
                </c:pt>
                <c:pt idx="1">
                  <c:v>262.27</c:v>
                </c:pt>
                <c:pt idx="2">
                  <c:v>140.35</c:v>
                </c:pt>
              </c:numCache>
            </c:numRef>
          </c:val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TRIMESTRE 3 </c:v>
                </c:pt>
              </c:strCache>
            </c:strRef>
          </c:tx>
          <c:invertIfNegative val="0"/>
          <c:cat>
            <c:strRef>
              <c:f>Hoja1!$A$2:$A$5</c:f>
              <c:strCache>
                <c:ptCount val="3"/>
                <c:pt idx="0">
                  <c:v>Carlos Jiménez  </c:v>
                </c:pt>
                <c:pt idx="1">
                  <c:v>Luisa Martín  </c:v>
                </c:pt>
                <c:pt idx="2">
                  <c:v>Pedro Matute </c:v>
                </c:pt>
              </c:strCache>
            </c:strRef>
          </c:cat>
          <c:val>
            <c:numRef>
              <c:f>Hoja1!$D$2:$D$5</c:f>
              <c:numCache>
                <c:formatCode>"€"#,##0.00_);[Red]\("€"#,##0.00\)</c:formatCode>
                <c:ptCount val="4"/>
                <c:pt idx="0">
                  <c:v>225.35</c:v>
                </c:pt>
                <c:pt idx="1">
                  <c:v>160.53</c:v>
                </c:pt>
                <c:pt idx="2">
                  <c:v>220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shape val="box"/>
        <c:axId val="79178368"/>
        <c:axId val="79911552"/>
        <c:axId val="0"/>
      </c:bar3DChart>
      <c:catAx>
        <c:axId val="79178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crossAx val="79911552"/>
        <c:crosses val="autoZero"/>
        <c:auto val="1"/>
        <c:lblAlgn val="ctr"/>
        <c:lblOffset val="100"/>
        <c:noMultiLvlLbl val="0"/>
      </c:catAx>
      <c:valAx>
        <c:axId val="79911552"/>
        <c:scaling>
          <c:orientation val="minMax"/>
        </c:scaling>
        <c:delete val="0"/>
        <c:axPos val="l"/>
        <c:numFmt formatCode="&quot;€&quot;#,##0.00_);[Red]\(&quot;€&quot;#,##0.00\)" sourceLinked="1"/>
        <c:majorTickMark val="none"/>
        <c:minorTickMark val="none"/>
        <c:tickLblPos val="nextTo"/>
        <c:crossAx val="79178368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s-ES"/>
    </a:p>
  </c:txPr>
  <c:externalData r:id="rId1">
    <c:autoUpdate val="0"/>
  </c:externalData>
</c:chartSpac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slide" Target="../slides/slide3.xml"/><Relationship Id="rId1" Type="http://schemas.openxmlformats.org/officeDocument/2006/relationships/slide" Target="../slides/slide2.xml"/><Relationship Id="rId6" Type="http://schemas.openxmlformats.org/officeDocument/2006/relationships/slide" Target="../slides/slide7.xml"/><Relationship Id="rId5" Type="http://schemas.openxmlformats.org/officeDocument/2006/relationships/slide" Target="../slides/slide6.xml"/><Relationship Id="rId4" Type="http://schemas.openxmlformats.org/officeDocument/2006/relationships/slide" Target="../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05DB9F-5B92-4EF2-91A1-852278B7DBF9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D45A844-23FC-41BC-828E-F1DF2AD46FE0}">
      <dgm:prSet phldrT="[Texto]"/>
      <dgm:spPr/>
      <dgm:t>
        <a:bodyPr/>
        <a:lstStyle/>
        <a:p>
          <a:r>
            <a:rPr lang="es-ES" dirty="0" smtClean="0">
              <a:hlinkClick xmlns:r="http://schemas.openxmlformats.org/officeDocument/2006/relationships" r:id="" action="ppaction://hlinkshowjump?jump=firstslide"/>
            </a:rPr>
            <a:t>portada</a:t>
          </a:r>
          <a:endParaRPr lang="es-ES" dirty="0"/>
        </a:p>
      </dgm:t>
    </dgm:pt>
    <dgm:pt modelId="{61D45549-DEF0-414A-A42E-689E45598C76}" type="parTrans" cxnId="{2B8A8B59-51B6-4704-B1A7-9C435057A1ED}">
      <dgm:prSet/>
      <dgm:spPr/>
      <dgm:t>
        <a:bodyPr/>
        <a:lstStyle/>
        <a:p>
          <a:endParaRPr lang="es-ES"/>
        </a:p>
      </dgm:t>
    </dgm:pt>
    <dgm:pt modelId="{6E9DDE99-2B49-4CC2-9EC6-309FA429FCF1}" type="sibTrans" cxnId="{2B8A8B59-51B6-4704-B1A7-9C435057A1ED}">
      <dgm:prSet/>
      <dgm:spPr/>
      <dgm:t>
        <a:bodyPr/>
        <a:lstStyle/>
        <a:p>
          <a:endParaRPr lang="es-ES"/>
        </a:p>
      </dgm:t>
    </dgm:pt>
    <dgm:pt modelId="{C7442277-12BF-4332-85AC-1D30D6AEE6C1}">
      <dgm:prSet phldrT="[Texto]"/>
      <dgm:spPr/>
      <dgm:t>
        <a:bodyPr/>
        <a:lstStyle/>
        <a:p>
          <a:r>
            <a:rPr lang="es-ES" dirty="0" smtClean="0">
              <a:hlinkClick xmlns:r="http://schemas.openxmlformats.org/officeDocument/2006/relationships" r:id="rId1" action="ppaction://hlinksldjump"/>
            </a:rPr>
            <a:t>Diapositiva 2</a:t>
          </a:r>
          <a:endParaRPr lang="es-ES" dirty="0"/>
        </a:p>
      </dgm:t>
    </dgm:pt>
    <dgm:pt modelId="{C9D186E8-0733-48AC-B4C2-FD8B9DB79CBD}" type="parTrans" cxnId="{A8D7520E-4E57-4CB2-B11E-7AC6195BFD5F}">
      <dgm:prSet/>
      <dgm:spPr/>
      <dgm:t>
        <a:bodyPr/>
        <a:lstStyle/>
        <a:p>
          <a:endParaRPr lang="es-ES"/>
        </a:p>
      </dgm:t>
    </dgm:pt>
    <dgm:pt modelId="{CCCF49F7-B6EF-4976-9421-339B375B10A4}" type="sibTrans" cxnId="{A8D7520E-4E57-4CB2-B11E-7AC6195BFD5F}">
      <dgm:prSet/>
      <dgm:spPr/>
      <dgm:t>
        <a:bodyPr/>
        <a:lstStyle/>
        <a:p>
          <a:endParaRPr lang="es-ES"/>
        </a:p>
      </dgm:t>
    </dgm:pt>
    <dgm:pt modelId="{AF00AE41-988B-418F-88B0-C16ED192208E}">
      <dgm:prSet phldrT="[Texto]"/>
      <dgm:spPr/>
      <dgm:t>
        <a:bodyPr/>
        <a:lstStyle/>
        <a:p>
          <a:r>
            <a:rPr lang="es-ES" dirty="0" smtClean="0">
              <a:hlinkClick xmlns:r="http://schemas.openxmlformats.org/officeDocument/2006/relationships" r:id="rId2" action="ppaction://hlinksldjump"/>
            </a:rPr>
            <a:t>Diapositiva 3</a:t>
          </a:r>
          <a:endParaRPr lang="es-ES" dirty="0"/>
        </a:p>
      </dgm:t>
    </dgm:pt>
    <dgm:pt modelId="{AA5751F5-08F1-45B3-AEA2-4B793D4724C2}" type="parTrans" cxnId="{ADBD611E-846A-4863-8806-186607F6ABFB}">
      <dgm:prSet/>
      <dgm:spPr/>
      <dgm:t>
        <a:bodyPr/>
        <a:lstStyle/>
        <a:p>
          <a:endParaRPr lang="es-ES"/>
        </a:p>
      </dgm:t>
    </dgm:pt>
    <dgm:pt modelId="{C258856A-17DA-4D2C-96B2-6BC31062D6D7}" type="sibTrans" cxnId="{ADBD611E-846A-4863-8806-186607F6ABFB}">
      <dgm:prSet/>
      <dgm:spPr/>
      <dgm:t>
        <a:bodyPr/>
        <a:lstStyle/>
        <a:p>
          <a:endParaRPr lang="es-ES"/>
        </a:p>
      </dgm:t>
    </dgm:pt>
    <dgm:pt modelId="{CE1DDB5B-EC1E-4B70-B4BF-DDDDB231B85D}">
      <dgm:prSet phldrT="[Texto]"/>
      <dgm:spPr/>
      <dgm:t>
        <a:bodyPr/>
        <a:lstStyle/>
        <a:p>
          <a:r>
            <a:rPr lang="es-ES" dirty="0" smtClean="0">
              <a:hlinkClick xmlns:r="http://schemas.openxmlformats.org/officeDocument/2006/relationships" r:id="rId3" action="ppaction://hlinksldjump"/>
            </a:rPr>
            <a:t>Diapositiva 4</a:t>
          </a:r>
          <a:endParaRPr lang="es-ES" dirty="0"/>
        </a:p>
      </dgm:t>
    </dgm:pt>
    <dgm:pt modelId="{806A31DA-47D1-4F69-AF4B-9D47240AFC48}" type="parTrans" cxnId="{1932392B-CB9A-4219-B7BE-6479147C190E}">
      <dgm:prSet/>
      <dgm:spPr/>
      <dgm:t>
        <a:bodyPr/>
        <a:lstStyle/>
        <a:p>
          <a:endParaRPr lang="es-ES"/>
        </a:p>
      </dgm:t>
    </dgm:pt>
    <dgm:pt modelId="{24491647-03B7-448C-ABAD-D11190B4905E}" type="sibTrans" cxnId="{1932392B-CB9A-4219-B7BE-6479147C190E}">
      <dgm:prSet/>
      <dgm:spPr/>
      <dgm:t>
        <a:bodyPr/>
        <a:lstStyle/>
        <a:p>
          <a:endParaRPr lang="es-ES"/>
        </a:p>
      </dgm:t>
    </dgm:pt>
    <dgm:pt modelId="{F82BF3A5-290A-4D56-819D-95440A44720C}">
      <dgm:prSet/>
      <dgm:spPr/>
      <dgm:t>
        <a:bodyPr/>
        <a:lstStyle/>
        <a:p>
          <a:r>
            <a:rPr lang="es-ES" dirty="0" smtClean="0">
              <a:hlinkClick xmlns:r="http://schemas.openxmlformats.org/officeDocument/2006/relationships" r:id="rId4" action="ppaction://hlinksldjump"/>
            </a:rPr>
            <a:t>Diapositiva 5</a:t>
          </a:r>
          <a:endParaRPr lang="es-ES" dirty="0"/>
        </a:p>
      </dgm:t>
    </dgm:pt>
    <dgm:pt modelId="{F4899F5F-AF0F-41AF-A965-9A661A4E3B61}" type="parTrans" cxnId="{B38A5AB2-BA1D-4ED4-B867-FB98D3B93AA0}">
      <dgm:prSet/>
      <dgm:spPr/>
      <dgm:t>
        <a:bodyPr/>
        <a:lstStyle/>
        <a:p>
          <a:endParaRPr lang="es-ES"/>
        </a:p>
      </dgm:t>
    </dgm:pt>
    <dgm:pt modelId="{5FB4C6B5-654A-4DAA-A21D-5E4B62343FE3}" type="sibTrans" cxnId="{B38A5AB2-BA1D-4ED4-B867-FB98D3B93AA0}">
      <dgm:prSet/>
      <dgm:spPr/>
      <dgm:t>
        <a:bodyPr/>
        <a:lstStyle/>
        <a:p>
          <a:endParaRPr lang="es-ES"/>
        </a:p>
      </dgm:t>
    </dgm:pt>
    <dgm:pt modelId="{EA527E26-28C6-4B61-A7F1-0E7B1D8138DD}">
      <dgm:prSet/>
      <dgm:spPr/>
      <dgm:t>
        <a:bodyPr/>
        <a:lstStyle/>
        <a:p>
          <a:r>
            <a:rPr lang="es-ES" dirty="0" smtClean="0">
              <a:hlinkClick xmlns:r="http://schemas.openxmlformats.org/officeDocument/2006/relationships" r:id="rId5" action="ppaction://hlinksldjump"/>
            </a:rPr>
            <a:t>Diapositiva 6</a:t>
          </a:r>
          <a:endParaRPr lang="es-ES" dirty="0"/>
        </a:p>
      </dgm:t>
    </dgm:pt>
    <dgm:pt modelId="{CEB12B88-B307-4840-AAE0-3A96EF7D01AF}" type="parTrans" cxnId="{061BC017-03C9-401A-92E0-D31C18790C11}">
      <dgm:prSet/>
      <dgm:spPr/>
      <dgm:t>
        <a:bodyPr/>
        <a:lstStyle/>
        <a:p>
          <a:endParaRPr lang="es-ES"/>
        </a:p>
      </dgm:t>
    </dgm:pt>
    <dgm:pt modelId="{327E896B-AC68-47F1-96A3-B657E685C6A3}" type="sibTrans" cxnId="{061BC017-03C9-401A-92E0-D31C18790C11}">
      <dgm:prSet/>
      <dgm:spPr/>
      <dgm:t>
        <a:bodyPr/>
        <a:lstStyle/>
        <a:p>
          <a:endParaRPr lang="es-ES"/>
        </a:p>
      </dgm:t>
    </dgm:pt>
    <dgm:pt modelId="{B9C60ADD-68AA-4A07-9045-A69A7A4286F8}">
      <dgm:prSet/>
      <dgm:spPr/>
      <dgm:t>
        <a:bodyPr/>
        <a:lstStyle/>
        <a:p>
          <a:r>
            <a:rPr lang="es-ES" dirty="0" smtClean="0">
              <a:hlinkClick xmlns:r="http://schemas.openxmlformats.org/officeDocument/2006/relationships" r:id="rId6" action="ppaction://hlinksldjump"/>
            </a:rPr>
            <a:t>Diapositiva 7</a:t>
          </a:r>
          <a:endParaRPr lang="es-ES" dirty="0"/>
        </a:p>
      </dgm:t>
    </dgm:pt>
    <dgm:pt modelId="{231D140E-ECCB-4DF3-85EA-0928F82B6E0E}" type="parTrans" cxnId="{1EBAC0FF-ABA2-4D47-B59D-A94C208A5372}">
      <dgm:prSet/>
      <dgm:spPr/>
      <dgm:t>
        <a:bodyPr/>
        <a:lstStyle/>
        <a:p>
          <a:endParaRPr lang="es-ES"/>
        </a:p>
      </dgm:t>
    </dgm:pt>
    <dgm:pt modelId="{F5C240FD-22F4-416A-900E-F8E6FD868764}" type="sibTrans" cxnId="{1EBAC0FF-ABA2-4D47-B59D-A94C208A5372}">
      <dgm:prSet/>
      <dgm:spPr/>
      <dgm:t>
        <a:bodyPr/>
        <a:lstStyle/>
        <a:p>
          <a:endParaRPr lang="es-ES"/>
        </a:p>
      </dgm:t>
    </dgm:pt>
    <dgm:pt modelId="{07AD52B9-B874-4A2E-B915-EC527B98C01C}" type="pres">
      <dgm:prSet presAssocID="{D005DB9F-5B92-4EF2-91A1-852278B7DBF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F5AAF79-C3E9-4AF1-919A-8F5A6B9C2A17}" type="pres">
      <dgm:prSet presAssocID="{8D45A844-23FC-41BC-828E-F1DF2AD46FE0}" presName="hierRoot1" presStyleCnt="0">
        <dgm:presLayoutVars>
          <dgm:hierBranch val="init"/>
        </dgm:presLayoutVars>
      </dgm:prSet>
      <dgm:spPr/>
    </dgm:pt>
    <dgm:pt modelId="{6EA93BF9-304D-4A10-B657-AFD215E986D9}" type="pres">
      <dgm:prSet presAssocID="{8D45A844-23FC-41BC-828E-F1DF2AD46FE0}" presName="rootComposite1" presStyleCnt="0"/>
      <dgm:spPr/>
    </dgm:pt>
    <dgm:pt modelId="{CD461DA9-746B-4B54-871F-E098C1806BB0}" type="pres">
      <dgm:prSet presAssocID="{8D45A844-23FC-41BC-828E-F1DF2AD46FE0}" presName="rootText1" presStyleLbl="node0" presStyleIdx="0" presStyleCnt="1" custLinFactY="-147580" custLinFactNeighborX="-2064" custLinFactNeighborY="-200000">
        <dgm:presLayoutVars>
          <dgm:chPref val="3"/>
        </dgm:presLayoutVars>
      </dgm:prSet>
      <dgm:spPr/>
    </dgm:pt>
    <dgm:pt modelId="{EFE5D0A9-16CE-44B3-8DAB-85F2EC349AAD}" type="pres">
      <dgm:prSet presAssocID="{8D45A844-23FC-41BC-828E-F1DF2AD46FE0}" presName="rootConnector1" presStyleLbl="node1" presStyleIdx="0" presStyleCnt="0"/>
      <dgm:spPr/>
    </dgm:pt>
    <dgm:pt modelId="{242DA775-DE3F-4010-8173-F19516032746}" type="pres">
      <dgm:prSet presAssocID="{8D45A844-23FC-41BC-828E-F1DF2AD46FE0}" presName="hierChild2" presStyleCnt="0"/>
      <dgm:spPr/>
    </dgm:pt>
    <dgm:pt modelId="{8F48EF4D-F2BB-4FE0-A5A3-3F000A2E71D3}" type="pres">
      <dgm:prSet presAssocID="{C9D186E8-0733-48AC-B4C2-FD8B9DB79CBD}" presName="Name37" presStyleLbl="parChTrans1D2" presStyleIdx="0" presStyleCnt="6"/>
      <dgm:spPr/>
    </dgm:pt>
    <dgm:pt modelId="{6380B1F4-4EF4-48C9-9E54-F19D1622E290}" type="pres">
      <dgm:prSet presAssocID="{C7442277-12BF-4332-85AC-1D30D6AEE6C1}" presName="hierRoot2" presStyleCnt="0">
        <dgm:presLayoutVars>
          <dgm:hierBranch val="init"/>
        </dgm:presLayoutVars>
      </dgm:prSet>
      <dgm:spPr/>
    </dgm:pt>
    <dgm:pt modelId="{94C0A246-D54B-467F-A36E-CE499E9CD7E4}" type="pres">
      <dgm:prSet presAssocID="{C7442277-12BF-4332-85AC-1D30D6AEE6C1}" presName="rootComposite" presStyleCnt="0"/>
      <dgm:spPr/>
    </dgm:pt>
    <dgm:pt modelId="{1CD21C9C-5366-43B2-BFA8-90873F54332F}" type="pres">
      <dgm:prSet presAssocID="{C7442277-12BF-4332-85AC-1D30D6AEE6C1}" presName="rootText" presStyleLbl="node2" presStyleIdx="0" presStyleCnt="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E76A81B9-EA9B-4DA2-807F-ACD35B03618B}" type="pres">
      <dgm:prSet presAssocID="{C7442277-12BF-4332-85AC-1D30D6AEE6C1}" presName="rootConnector" presStyleLbl="node2" presStyleIdx="0" presStyleCnt="6"/>
      <dgm:spPr/>
    </dgm:pt>
    <dgm:pt modelId="{196EF880-4ECB-451C-9471-A56F20056721}" type="pres">
      <dgm:prSet presAssocID="{C7442277-12BF-4332-85AC-1D30D6AEE6C1}" presName="hierChild4" presStyleCnt="0"/>
      <dgm:spPr/>
    </dgm:pt>
    <dgm:pt modelId="{0B59C403-91BB-44DF-B06C-B92CE34745D4}" type="pres">
      <dgm:prSet presAssocID="{C7442277-12BF-4332-85AC-1D30D6AEE6C1}" presName="hierChild5" presStyleCnt="0"/>
      <dgm:spPr/>
    </dgm:pt>
    <dgm:pt modelId="{81EA9E90-6F4F-431E-A796-8BD7EAF2082C}" type="pres">
      <dgm:prSet presAssocID="{AA5751F5-08F1-45B3-AEA2-4B793D4724C2}" presName="Name37" presStyleLbl="parChTrans1D2" presStyleIdx="1" presStyleCnt="6"/>
      <dgm:spPr/>
    </dgm:pt>
    <dgm:pt modelId="{10A4F3A9-42C9-442A-BDBD-E5A5BBF79896}" type="pres">
      <dgm:prSet presAssocID="{AF00AE41-988B-418F-88B0-C16ED192208E}" presName="hierRoot2" presStyleCnt="0">
        <dgm:presLayoutVars>
          <dgm:hierBranch val="init"/>
        </dgm:presLayoutVars>
      </dgm:prSet>
      <dgm:spPr/>
    </dgm:pt>
    <dgm:pt modelId="{6EDDC167-1BBB-41E8-AF44-08292E052D11}" type="pres">
      <dgm:prSet presAssocID="{AF00AE41-988B-418F-88B0-C16ED192208E}" presName="rootComposite" presStyleCnt="0"/>
      <dgm:spPr/>
    </dgm:pt>
    <dgm:pt modelId="{F3980B8D-65CA-41A0-979E-84B8158C01F1}" type="pres">
      <dgm:prSet presAssocID="{AF00AE41-988B-418F-88B0-C16ED192208E}" presName="rootText" presStyleLbl="node2" presStyleIdx="1" presStyleCnt="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B9A307A3-EBF4-4701-9E2D-1F42014B4B73}" type="pres">
      <dgm:prSet presAssocID="{AF00AE41-988B-418F-88B0-C16ED192208E}" presName="rootConnector" presStyleLbl="node2" presStyleIdx="1" presStyleCnt="6"/>
      <dgm:spPr/>
    </dgm:pt>
    <dgm:pt modelId="{BB1C1D07-1E19-4119-AB52-A1F0F87699DB}" type="pres">
      <dgm:prSet presAssocID="{AF00AE41-988B-418F-88B0-C16ED192208E}" presName="hierChild4" presStyleCnt="0"/>
      <dgm:spPr/>
    </dgm:pt>
    <dgm:pt modelId="{A79D9B62-B073-4CD4-8701-AA4BF493EA86}" type="pres">
      <dgm:prSet presAssocID="{AF00AE41-988B-418F-88B0-C16ED192208E}" presName="hierChild5" presStyleCnt="0"/>
      <dgm:spPr/>
    </dgm:pt>
    <dgm:pt modelId="{22B4484C-433D-4238-B407-2C8055FCDF59}" type="pres">
      <dgm:prSet presAssocID="{806A31DA-47D1-4F69-AF4B-9D47240AFC48}" presName="Name37" presStyleLbl="parChTrans1D2" presStyleIdx="2" presStyleCnt="6"/>
      <dgm:spPr/>
    </dgm:pt>
    <dgm:pt modelId="{ABC37FB2-DB0C-4689-B134-066E82296B43}" type="pres">
      <dgm:prSet presAssocID="{CE1DDB5B-EC1E-4B70-B4BF-DDDDB231B85D}" presName="hierRoot2" presStyleCnt="0">
        <dgm:presLayoutVars>
          <dgm:hierBranch val="init"/>
        </dgm:presLayoutVars>
      </dgm:prSet>
      <dgm:spPr/>
    </dgm:pt>
    <dgm:pt modelId="{ABC5724B-EAE2-4BB3-AB7D-EB6E104C63D0}" type="pres">
      <dgm:prSet presAssocID="{CE1DDB5B-EC1E-4B70-B4BF-DDDDB231B85D}" presName="rootComposite" presStyleCnt="0"/>
      <dgm:spPr/>
    </dgm:pt>
    <dgm:pt modelId="{2A2B5098-4D47-4973-BE88-DF3E09170B65}" type="pres">
      <dgm:prSet presAssocID="{CE1DDB5B-EC1E-4B70-B4BF-DDDDB231B85D}" presName="rootText" presStyleLbl="node2" presStyleIdx="2" presStyleCnt="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0028F20E-6F51-4FDA-B4DF-381FFA265F00}" type="pres">
      <dgm:prSet presAssocID="{CE1DDB5B-EC1E-4B70-B4BF-DDDDB231B85D}" presName="rootConnector" presStyleLbl="node2" presStyleIdx="2" presStyleCnt="6"/>
      <dgm:spPr/>
    </dgm:pt>
    <dgm:pt modelId="{6FFC7D4D-B89D-4ADA-B80D-A537CB4FE417}" type="pres">
      <dgm:prSet presAssocID="{CE1DDB5B-EC1E-4B70-B4BF-DDDDB231B85D}" presName="hierChild4" presStyleCnt="0"/>
      <dgm:spPr/>
    </dgm:pt>
    <dgm:pt modelId="{336E881B-B42A-49C4-AF39-6A3721FD86A4}" type="pres">
      <dgm:prSet presAssocID="{CE1DDB5B-EC1E-4B70-B4BF-DDDDB231B85D}" presName="hierChild5" presStyleCnt="0"/>
      <dgm:spPr/>
    </dgm:pt>
    <dgm:pt modelId="{8ABE81C0-B809-4F29-A40D-3816D9718D8C}" type="pres">
      <dgm:prSet presAssocID="{F4899F5F-AF0F-41AF-A965-9A661A4E3B61}" presName="Name37" presStyleLbl="parChTrans1D2" presStyleIdx="3" presStyleCnt="6"/>
      <dgm:spPr/>
    </dgm:pt>
    <dgm:pt modelId="{AB5AB30B-2816-4025-9E36-025846C8C337}" type="pres">
      <dgm:prSet presAssocID="{F82BF3A5-290A-4D56-819D-95440A44720C}" presName="hierRoot2" presStyleCnt="0">
        <dgm:presLayoutVars>
          <dgm:hierBranch val="init"/>
        </dgm:presLayoutVars>
      </dgm:prSet>
      <dgm:spPr/>
    </dgm:pt>
    <dgm:pt modelId="{3C92DDB8-8EFE-4102-B8DB-C7FD6089F17A}" type="pres">
      <dgm:prSet presAssocID="{F82BF3A5-290A-4D56-819D-95440A44720C}" presName="rootComposite" presStyleCnt="0"/>
      <dgm:spPr/>
    </dgm:pt>
    <dgm:pt modelId="{C25053BA-F89A-4270-9B12-522CFDFD5AAE}" type="pres">
      <dgm:prSet presAssocID="{F82BF3A5-290A-4D56-819D-95440A44720C}" presName="rootText" presStyleLbl="node2" presStyleIdx="3" presStyleCnt="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01463518-BA52-4709-8610-6E65FFBE1F59}" type="pres">
      <dgm:prSet presAssocID="{F82BF3A5-290A-4D56-819D-95440A44720C}" presName="rootConnector" presStyleLbl="node2" presStyleIdx="3" presStyleCnt="6"/>
      <dgm:spPr/>
    </dgm:pt>
    <dgm:pt modelId="{DC357BF9-4209-4287-9F1C-5CCB7BAAC2AA}" type="pres">
      <dgm:prSet presAssocID="{F82BF3A5-290A-4D56-819D-95440A44720C}" presName="hierChild4" presStyleCnt="0"/>
      <dgm:spPr/>
    </dgm:pt>
    <dgm:pt modelId="{1EE54D1B-6B54-4A61-92F9-F4718A365400}" type="pres">
      <dgm:prSet presAssocID="{F82BF3A5-290A-4D56-819D-95440A44720C}" presName="hierChild5" presStyleCnt="0"/>
      <dgm:spPr/>
    </dgm:pt>
    <dgm:pt modelId="{9A9FC382-2A57-4848-9C2D-3D30A1DC262F}" type="pres">
      <dgm:prSet presAssocID="{CEB12B88-B307-4840-AAE0-3A96EF7D01AF}" presName="Name37" presStyleLbl="parChTrans1D2" presStyleIdx="4" presStyleCnt="6"/>
      <dgm:spPr/>
    </dgm:pt>
    <dgm:pt modelId="{E0CB7A19-DE30-48F1-AFAE-A3504AF1EA35}" type="pres">
      <dgm:prSet presAssocID="{EA527E26-28C6-4B61-A7F1-0E7B1D8138DD}" presName="hierRoot2" presStyleCnt="0">
        <dgm:presLayoutVars>
          <dgm:hierBranch val="init"/>
        </dgm:presLayoutVars>
      </dgm:prSet>
      <dgm:spPr/>
    </dgm:pt>
    <dgm:pt modelId="{2B7734DA-10B3-467E-BB30-B228FFEA3AB1}" type="pres">
      <dgm:prSet presAssocID="{EA527E26-28C6-4B61-A7F1-0E7B1D8138DD}" presName="rootComposite" presStyleCnt="0"/>
      <dgm:spPr/>
    </dgm:pt>
    <dgm:pt modelId="{845456C2-FF8F-418F-B6C2-12190094618E}" type="pres">
      <dgm:prSet presAssocID="{EA527E26-28C6-4B61-A7F1-0E7B1D8138DD}" presName="rootText" presStyleLbl="node2" presStyleIdx="4" presStyleCnt="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60F1F72A-37CA-40E6-8B02-BAFD1C2B6B7C}" type="pres">
      <dgm:prSet presAssocID="{EA527E26-28C6-4B61-A7F1-0E7B1D8138DD}" presName="rootConnector" presStyleLbl="node2" presStyleIdx="4" presStyleCnt="6"/>
      <dgm:spPr/>
    </dgm:pt>
    <dgm:pt modelId="{7BDB7035-498E-44F8-96A1-19B6AD257E2C}" type="pres">
      <dgm:prSet presAssocID="{EA527E26-28C6-4B61-A7F1-0E7B1D8138DD}" presName="hierChild4" presStyleCnt="0"/>
      <dgm:spPr/>
    </dgm:pt>
    <dgm:pt modelId="{1DF422DC-0359-485B-8A21-0DA56D9D9DF2}" type="pres">
      <dgm:prSet presAssocID="{EA527E26-28C6-4B61-A7F1-0E7B1D8138DD}" presName="hierChild5" presStyleCnt="0"/>
      <dgm:spPr/>
    </dgm:pt>
    <dgm:pt modelId="{2663E273-7FA5-42C5-8A3B-BAB79ED440B7}" type="pres">
      <dgm:prSet presAssocID="{231D140E-ECCB-4DF3-85EA-0928F82B6E0E}" presName="Name37" presStyleLbl="parChTrans1D2" presStyleIdx="5" presStyleCnt="6"/>
      <dgm:spPr/>
    </dgm:pt>
    <dgm:pt modelId="{37AE28F8-95F9-4B96-8DBA-24F8E5773EF3}" type="pres">
      <dgm:prSet presAssocID="{B9C60ADD-68AA-4A07-9045-A69A7A4286F8}" presName="hierRoot2" presStyleCnt="0">
        <dgm:presLayoutVars>
          <dgm:hierBranch val="init"/>
        </dgm:presLayoutVars>
      </dgm:prSet>
      <dgm:spPr/>
    </dgm:pt>
    <dgm:pt modelId="{E8537FEA-2D6E-4843-9A3A-743A2950CBFD}" type="pres">
      <dgm:prSet presAssocID="{B9C60ADD-68AA-4A07-9045-A69A7A4286F8}" presName="rootComposite" presStyleCnt="0"/>
      <dgm:spPr/>
    </dgm:pt>
    <dgm:pt modelId="{52C56C51-FE73-4AB8-AF6F-8EB293645C95}" type="pres">
      <dgm:prSet presAssocID="{B9C60ADD-68AA-4A07-9045-A69A7A4286F8}" presName="rootText" presStyleLbl="node2" presStyleIdx="5" presStyleCnt="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368D2722-D42A-493D-A71B-4521BEDD9F10}" type="pres">
      <dgm:prSet presAssocID="{B9C60ADD-68AA-4A07-9045-A69A7A4286F8}" presName="rootConnector" presStyleLbl="node2" presStyleIdx="5" presStyleCnt="6"/>
      <dgm:spPr/>
    </dgm:pt>
    <dgm:pt modelId="{F89294F9-94B8-413E-9529-1B7A388CACDC}" type="pres">
      <dgm:prSet presAssocID="{B9C60ADD-68AA-4A07-9045-A69A7A4286F8}" presName="hierChild4" presStyleCnt="0"/>
      <dgm:spPr/>
    </dgm:pt>
    <dgm:pt modelId="{234AB6B1-F741-45DA-B43E-FF8DC3D037F3}" type="pres">
      <dgm:prSet presAssocID="{B9C60ADD-68AA-4A07-9045-A69A7A4286F8}" presName="hierChild5" presStyleCnt="0"/>
      <dgm:spPr/>
    </dgm:pt>
    <dgm:pt modelId="{8F959BD0-DD78-4BDB-9DEE-B1A94A37033D}" type="pres">
      <dgm:prSet presAssocID="{8D45A844-23FC-41BC-828E-F1DF2AD46FE0}" presName="hierChild3" presStyleCnt="0"/>
      <dgm:spPr/>
    </dgm:pt>
  </dgm:ptLst>
  <dgm:cxnLst>
    <dgm:cxn modelId="{B5816731-938D-42DA-BE47-B6FD25BAE186}" type="presOf" srcId="{8D45A844-23FC-41BC-828E-F1DF2AD46FE0}" destId="{CD461DA9-746B-4B54-871F-E098C1806BB0}" srcOrd="0" destOrd="0" presId="urn:microsoft.com/office/officeart/2005/8/layout/orgChart1"/>
    <dgm:cxn modelId="{926C0ED6-AF6A-4E7D-89A8-98E164E9B0A4}" type="presOf" srcId="{C7442277-12BF-4332-85AC-1D30D6AEE6C1}" destId="{1CD21C9C-5366-43B2-BFA8-90873F54332F}" srcOrd="0" destOrd="0" presId="urn:microsoft.com/office/officeart/2005/8/layout/orgChart1"/>
    <dgm:cxn modelId="{2A1405E3-A57B-4837-90F3-8241FF88BB57}" type="presOf" srcId="{231D140E-ECCB-4DF3-85EA-0928F82B6E0E}" destId="{2663E273-7FA5-42C5-8A3B-BAB79ED440B7}" srcOrd="0" destOrd="0" presId="urn:microsoft.com/office/officeart/2005/8/layout/orgChart1"/>
    <dgm:cxn modelId="{12FC90B9-870D-4E0C-87B3-55F0441B7A43}" type="presOf" srcId="{AA5751F5-08F1-45B3-AEA2-4B793D4724C2}" destId="{81EA9E90-6F4F-431E-A796-8BD7EAF2082C}" srcOrd="0" destOrd="0" presId="urn:microsoft.com/office/officeart/2005/8/layout/orgChart1"/>
    <dgm:cxn modelId="{06170175-0955-44EB-82D6-09F77F2BB74B}" type="presOf" srcId="{CE1DDB5B-EC1E-4B70-B4BF-DDDDB231B85D}" destId="{0028F20E-6F51-4FDA-B4DF-381FFA265F00}" srcOrd="1" destOrd="0" presId="urn:microsoft.com/office/officeart/2005/8/layout/orgChart1"/>
    <dgm:cxn modelId="{7EE94A04-3026-425D-9C49-D409007807ED}" type="presOf" srcId="{C9D186E8-0733-48AC-B4C2-FD8B9DB79CBD}" destId="{8F48EF4D-F2BB-4FE0-A5A3-3F000A2E71D3}" srcOrd="0" destOrd="0" presId="urn:microsoft.com/office/officeart/2005/8/layout/orgChart1"/>
    <dgm:cxn modelId="{2B8A8B59-51B6-4704-B1A7-9C435057A1ED}" srcId="{D005DB9F-5B92-4EF2-91A1-852278B7DBF9}" destId="{8D45A844-23FC-41BC-828E-F1DF2AD46FE0}" srcOrd="0" destOrd="0" parTransId="{61D45549-DEF0-414A-A42E-689E45598C76}" sibTransId="{6E9DDE99-2B49-4CC2-9EC6-309FA429FCF1}"/>
    <dgm:cxn modelId="{061BC017-03C9-401A-92E0-D31C18790C11}" srcId="{8D45A844-23FC-41BC-828E-F1DF2AD46FE0}" destId="{EA527E26-28C6-4B61-A7F1-0E7B1D8138DD}" srcOrd="4" destOrd="0" parTransId="{CEB12B88-B307-4840-AAE0-3A96EF7D01AF}" sibTransId="{327E896B-AC68-47F1-96A3-B657E685C6A3}"/>
    <dgm:cxn modelId="{DF42EFAB-3BB3-42B6-8D3F-2B9F1DF99209}" type="presOf" srcId="{8D45A844-23FC-41BC-828E-F1DF2AD46FE0}" destId="{EFE5D0A9-16CE-44B3-8DAB-85F2EC349AAD}" srcOrd="1" destOrd="0" presId="urn:microsoft.com/office/officeart/2005/8/layout/orgChart1"/>
    <dgm:cxn modelId="{6CF69DAD-0BF8-44E1-BB47-D449CDC66DE9}" type="presOf" srcId="{F82BF3A5-290A-4D56-819D-95440A44720C}" destId="{01463518-BA52-4709-8610-6E65FFBE1F59}" srcOrd="1" destOrd="0" presId="urn:microsoft.com/office/officeart/2005/8/layout/orgChart1"/>
    <dgm:cxn modelId="{E9D1A431-CEC5-4FDF-A7F4-AFFDAFD66893}" type="presOf" srcId="{CEB12B88-B307-4840-AAE0-3A96EF7D01AF}" destId="{9A9FC382-2A57-4848-9C2D-3D30A1DC262F}" srcOrd="0" destOrd="0" presId="urn:microsoft.com/office/officeart/2005/8/layout/orgChart1"/>
    <dgm:cxn modelId="{70225165-4BB0-424D-9E1B-D98B146B8ECE}" type="presOf" srcId="{C7442277-12BF-4332-85AC-1D30D6AEE6C1}" destId="{E76A81B9-EA9B-4DA2-807F-ACD35B03618B}" srcOrd="1" destOrd="0" presId="urn:microsoft.com/office/officeart/2005/8/layout/orgChart1"/>
    <dgm:cxn modelId="{ADBD611E-846A-4863-8806-186607F6ABFB}" srcId="{8D45A844-23FC-41BC-828E-F1DF2AD46FE0}" destId="{AF00AE41-988B-418F-88B0-C16ED192208E}" srcOrd="1" destOrd="0" parTransId="{AA5751F5-08F1-45B3-AEA2-4B793D4724C2}" sibTransId="{C258856A-17DA-4D2C-96B2-6BC31062D6D7}"/>
    <dgm:cxn modelId="{1932392B-CB9A-4219-B7BE-6479147C190E}" srcId="{8D45A844-23FC-41BC-828E-F1DF2AD46FE0}" destId="{CE1DDB5B-EC1E-4B70-B4BF-DDDDB231B85D}" srcOrd="2" destOrd="0" parTransId="{806A31DA-47D1-4F69-AF4B-9D47240AFC48}" sibTransId="{24491647-03B7-448C-ABAD-D11190B4905E}"/>
    <dgm:cxn modelId="{5D1E2D64-98CD-4FAA-B278-281555FE66A3}" type="presOf" srcId="{AF00AE41-988B-418F-88B0-C16ED192208E}" destId="{F3980B8D-65CA-41A0-979E-84B8158C01F1}" srcOrd="0" destOrd="0" presId="urn:microsoft.com/office/officeart/2005/8/layout/orgChart1"/>
    <dgm:cxn modelId="{1EBAC0FF-ABA2-4D47-B59D-A94C208A5372}" srcId="{8D45A844-23FC-41BC-828E-F1DF2AD46FE0}" destId="{B9C60ADD-68AA-4A07-9045-A69A7A4286F8}" srcOrd="5" destOrd="0" parTransId="{231D140E-ECCB-4DF3-85EA-0928F82B6E0E}" sibTransId="{F5C240FD-22F4-416A-900E-F8E6FD868764}"/>
    <dgm:cxn modelId="{55E54307-7689-4F92-8207-07F0B529EE91}" type="presOf" srcId="{CE1DDB5B-EC1E-4B70-B4BF-DDDDB231B85D}" destId="{2A2B5098-4D47-4973-BE88-DF3E09170B65}" srcOrd="0" destOrd="0" presId="urn:microsoft.com/office/officeart/2005/8/layout/orgChart1"/>
    <dgm:cxn modelId="{80441623-A8BD-40E0-9B17-CAFCCE5DC596}" type="presOf" srcId="{806A31DA-47D1-4F69-AF4B-9D47240AFC48}" destId="{22B4484C-433D-4238-B407-2C8055FCDF59}" srcOrd="0" destOrd="0" presId="urn:microsoft.com/office/officeart/2005/8/layout/orgChart1"/>
    <dgm:cxn modelId="{B38A5AB2-BA1D-4ED4-B867-FB98D3B93AA0}" srcId="{8D45A844-23FC-41BC-828E-F1DF2AD46FE0}" destId="{F82BF3A5-290A-4D56-819D-95440A44720C}" srcOrd="3" destOrd="0" parTransId="{F4899F5F-AF0F-41AF-A965-9A661A4E3B61}" sibTransId="{5FB4C6B5-654A-4DAA-A21D-5E4B62343FE3}"/>
    <dgm:cxn modelId="{F8556126-93F8-4FE2-8F80-6C379E2F7BFC}" type="presOf" srcId="{EA527E26-28C6-4B61-A7F1-0E7B1D8138DD}" destId="{60F1F72A-37CA-40E6-8B02-BAFD1C2B6B7C}" srcOrd="1" destOrd="0" presId="urn:microsoft.com/office/officeart/2005/8/layout/orgChart1"/>
    <dgm:cxn modelId="{4C914855-06AF-4ACE-8763-2FFBCA989E2E}" type="presOf" srcId="{AF00AE41-988B-418F-88B0-C16ED192208E}" destId="{B9A307A3-EBF4-4701-9E2D-1F42014B4B73}" srcOrd="1" destOrd="0" presId="urn:microsoft.com/office/officeart/2005/8/layout/orgChart1"/>
    <dgm:cxn modelId="{32E0A7C7-AAE7-42A0-986D-B9E8B4EA5B05}" type="presOf" srcId="{D005DB9F-5B92-4EF2-91A1-852278B7DBF9}" destId="{07AD52B9-B874-4A2E-B915-EC527B98C01C}" srcOrd="0" destOrd="0" presId="urn:microsoft.com/office/officeart/2005/8/layout/orgChart1"/>
    <dgm:cxn modelId="{B5AF51A7-3E0C-4035-91E7-CDF52F146A67}" type="presOf" srcId="{EA527E26-28C6-4B61-A7F1-0E7B1D8138DD}" destId="{845456C2-FF8F-418F-B6C2-12190094618E}" srcOrd="0" destOrd="0" presId="urn:microsoft.com/office/officeart/2005/8/layout/orgChart1"/>
    <dgm:cxn modelId="{D516B74E-869F-4C00-A7E1-63565A5CF3C3}" type="presOf" srcId="{F82BF3A5-290A-4D56-819D-95440A44720C}" destId="{C25053BA-F89A-4270-9B12-522CFDFD5AAE}" srcOrd="0" destOrd="0" presId="urn:microsoft.com/office/officeart/2005/8/layout/orgChart1"/>
    <dgm:cxn modelId="{A8D7520E-4E57-4CB2-B11E-7AC6195BFD5F}" srcId="{8D45A844-23FC-41BC-828E-F1DF2AD46FE0}" destId="{C7442277-12BF-4332-85AC-1D30D6AEE6C1}" srcOrd="0" destOrd="0" parTransId="{C9D186E8-0733-48AC-B4C2-FD8B9DB79CBD}" sibTransId="{CCCF49F7-B6EF-4976-9421-339B375B10A4}"/>
    <dgm:cxn modelId="{688B5A85-F332-4245-A504-738C4601AD88}" type="presOf" srcId="{B9C60ADD-68AA-4A07-9045-A69A7A4286F8}" destId="{52C56C51-FE73-4AB8-AF6F-8EB293645C95}" srcOrd="0" destOrd="0" presId="urn:microsoft.com/office/officeart/2005/8/layout/orgChart1"/>
    <dgm:cxn modelId="{DD539D08-B312-44D7-BF99-2911286DBDE3}" type="presOf" srcId="{F4899F5F-AF0F-41AF-A965-9A661A4E3B61}" destId="{8ABE81C0-B809-4F29-A40D-3816D9718D8C}" srcOrd="0" destOrd="0" presId="urn:microsoft.com/office/officeart/2005/8/layout/orgChart1"/>
    <dgm:cxn modelId="{D8F7F2DE-C6C7-45EA-8A7F-7221F4F3E061}" type="presOf" srcId="{B9C60ADD-68AA-4A07-9045-A69A7A4286F8}" destId="{368D2722-D42A-493D-A71B-4521BEDD9F10}" srcOrd="1" destOrd="0" presId="urn:microsoft.com/office/officeart/2005/8/layout/orgChart1"/>
    <dgm:cxn modelId="{3FA24B36-D691-4488-A91B-90C34D6895E3}" type="presParOf" srcId="{07AD52B9-B874-4A2E-B915-EC527B98C01C}" destId="{8F5AAF79-C3E9-4AF1-919A-8F5A6B9C2A17}" srcOrd="0" destOrd="0" presId="urn:microsoft.com/office/officeart/2005/8/layout/orgChart1"/>
    <dgm:cxn modelId="{C3431AC8-567D-4584-8711-75F1955CF4F5}" type="presParOf" srcId="{8F5AAF79-C3E9-4AF1-919A-8F5A6B9C2A17}" destId="{6EA93BF9-304D-4A10-B657-AFD215E986D9}" srcOrd="0" destOrd="0" presId="urn:microsoft.com/office/officeart/2005/8/layout/orgChart1"/>
    <dgm:cxn modelId="{119F846E-0132-4E4A-AAE3-8493C1D19C65}" type="presParOf" srcId="{6EA93BF9-304D-4A10-B657-AFD215E986D9}" destId="{CD461DA9-746B-4B54-871F-E098C1806BB0}" srcOrd="0" destOrd="0" presId="urn:microsoft.com/office/officeart/2005/8/layout/orgChart1"/>
    <dgm:cxn modelId="{CAADDA8F-3A55-4BCD-89A5-FE7AA0C1882C}" type="presParOf" srcId="{6EA93BF9-304D-4A10-B657-AFD215E986D9}" destId="{EFE5D0A9-16CE-44B3-8DAB-85F2EC349AAD}" srcOrd="1" destOrd="0" presId="urn:microsoft.com/office/officeart/2005/8/layout/orgChart1"/>
    <dgm:cxn modelId="{DB25859B-CC88-46E6-A28D-43B0116A9C0B}" type="presParOf" srcId="{8F5AAF79-C3E9-4AF1-919A-8F5A6B9C2A17}" destId="{242DA775-DE3F-4010-8173-F19516032746}" srcOrd="1" destOrd="0" presId="urn:microsoft.com/office/officeart/2005/8/layout/orgChart1"/>
    <dgm:cxn modelId="{752992A7-C6DA-4AD9-BCCA-36A2D679C4B4}" type="presParOf" srcId="{242DA775-DE3F-4010-8173-F19516032746}" destId="{8F48EF4D-F2BB-4FE0-A5A3-3F000A2E71D3}" srcOrd="0" destOrd="0" presId="urn:microsoft.com/office/officeart/2005/8/layout/orgChart1"/>
    <dgm:cxn modelId="{07331C9A-E624-4FAA-89BF-6C2C892A4A8D}" type="presParOf" srcId="{242DA775-DE3F-4010-8173-F19516032746}" destId="{6380B1F4-4EF4-48C9-9E54-F19D1622E290}" srcOrd="1" destOrd="0" presId="urn:microsoft.com/office/officeart/2005/8/layout/orgChart1"/>
    <dgm:cxn modelId="{1C607086-2CB6-424A-AFE1-0CEC7AD881B8}" type="presParOf" srcId="{6380B1F4-4EF4-48C9-9E54-F19D1622E290}" destId="{94C0A246-D54B-467F-A36E-CE499E9CD7E4}" srcOrd="0" destOrd="0" presId="urn:microsoft.com/office/officeart/2005/8/layout/orgChart1"/>
    <dgm:cxn modelId="{0275505B-8DA2-4DA5-AF26-62BE552F0EE1}" type="presParOf" srcId="{94C0A246-D54B-467F-A36E-CE499E9CD7E4}" destId="{1CD21C9C-5366-43B2-BFA8-90873F54332F}" srcOrd="0" destOrd="0" presId="urn:microsoft.com/office/officeart/2005/8/layout/orgChart1"/>
    <dgm:cxn modelId="{A76501A4-BFD0-41FD-9099-1749F0957A98}" type="presParOf" srcId="{94C0A246-D54B-467F-A36E-CE499E9CD7E4}" destId="{E76A81B9-EA9B-4DA2-807F-ACD35B03618B}" srcOrd="1" destOrd="0" presId="urn:microsoft.com/office/officeart/2005/8/layout/orgChart1"/>
    <dgm:cxn modelId="{9F9A5EF7-A977-4197-8124-DA49923A58A3}" type="presParOf" srcId="{6380B1F4-4EF4-48C9-9E54-F19D1622E290}" destId="{196EF880-4ECB-451C-9471-A56F20056721}" srcOrd="1" destOrd="0" presId="urn:microsoft.com/office/officeart/2005/8/layout/orgChart1"/>
    <dgm:cxn modelId="{94ED5942-02E0-47C6-ABE5-DA5E12689950}" type="presParOf" srcId="{6380B1F4-4EF4-48C9-9E54-F19D1622E290}" destId="{0B59C403-91BB-44DF-B06C-B92CE34745D4}" srcOrd="2" destOrd="0" presId="urn:microsoft.com/office/officeart/2005/8/layout/orgChart1"/>
    <dgm:cxn modelId="{DA4B4AFC-3B0B-4FA4-8AC0-6EF2B4EDDE52}" type="presParOf" srcId="{242DA775-DE3F-4010-8173-F19516032746}" destId="{81EA9E90-6F4F-431E-A796-8BD7EAF2082C}" srcOrd="2" destOrd="0" presId="urn:microsoft.com/office/officeart/2005/8/layout/orgChart1"/>
    <dgm:cxn modelId="{CB872FAD-202A-4F3B-9BFC-286C11B28363}" type="presParOf" srcId="{242DA775-DE3F-4010-8173-F19516032746}" destId="{10A4F3A9-42C9-442A-BDBD-E5A5BBF79896}" srcOrd="3" destOrd="0" presId="urn:microsoft.com/office/officeart/2005/8/layout/orgChart1"/>
    <dgm:cxn modelId="{DC185158-5B93-4E40-B34E-84E438FA3406}" type="presParOf" srcId="{10A4F3A9-42C9-442A-BDBD-E5A5BBF79896}" destId="{6EDDC167-1BBB-41E8-AF44-08292E052D11}" srcOrd="0" destOrd="0" presId="urn:microsoft.com/office/officeart/2005/8/layout/orgChart1"/>
    <dgm:cxn modelId="{B6DFC0F3-5417-4A56-B7B4-324907EC4472}" type="presParOf" srcId="{6EDDC167-1BBB-41E8-AF44-08292E052D11}" destId="{F3980B8D-65CA-41A0-979E-84B8158C01F1}" srcOrd="0" destOrd="0" presId="urn:microsoft.com/office/officeart/2005/8/layout/orgChart1"/>
    <dgm:cxn modelId="{9AA1B8FA-E994-4952-8BC9-6BC5D48BADFA}" type="presParOf" srcId="{6EDDC167-1BBB-41E8-AF44-08292E052D11}" destId="{B9A307A3-EBF4-4701-9E2D-1F42014B4B73}" srcOrd="1" destOrd="0" presId="urn:microsoft.com/office/officeart/2005/8/layout/orgChart1"/>
    <dgm:cxn modelId="{32D776EC-27CA-42F8-9D3A-4E91BCEB33D4}" type="presParOf" srcId="{10A4F3A9-42C9-442A-BDBD-E5A5BBF79896}" destId="{BB1C1D07-1E19-4119-AB52-A1F0F87699DB}" srcOrd="1" destOrd="0" presId="urn:microsoft.com/office/officeart/2005/8/layout/orgChart1"/>
    <dgm:cxn modelId="{DF36F61E-BF51-4F0C-8C2A-F21B78FFA02A}" type="presParOf" srcId="{10A4F3A9-42C9-442A-BDBD-E5A5BBF79896}" destId="{A79D9B62-B073-4CD4-8701-AA4BF493EA86}" srcOrd="2" destOrd="0" presId="urn:microsoft.com/office/officeart/2005/8/layout/orgChart1"/>
    <dgm:cxn modelId="{88370086-35C9-46A8-8F8B-185D0827DE89}" type="presParOf" srcId="{242DA775-DE3F-4010-8173-F19516032746}" destId="{22B4484C-433D-4238-B407-2C8055FCDF59}" srcOrd="4" destOrd="0" presId="urn:microsoft.com/office/officeart/2005/8/layout/orgChart1"/>
    <dgm:cxn modelId="{CD5096A4-EB07-4B4F-81A2-217751680AF5}" type="presParOf" srcId="{242DA775-DE3F-4010-8173-F19516032746}" destId="{ABC37FB2-DB0C-4689-B134-066E82296B43}" srcOrd="5" destOrd="0" presId="urn:microsoft.com/office/officeart/2005/8/layout/orgChart1"/>
    <dgm:cxn modelId="{86BA833D-BEA3-4082-99F8-DEE1BEEFDCDF}" type="presParOf" srcId="{ABC37FB2-DB0C-4689-B134-066E82296B43}" destId="{ABC5724B-EAE2-4BB3-AB7D-EB6E104C63D0}" srcOrd="0" destOrd="0" presId="urn:microsoft.com/office/officeart/2005/8/layout/orgChart1"/>
    <dgm:cxn modelId="{2D015273-E50E-4ED7-B99B-BC09683631E7}" type="presParOf" srcId="{ABC5724B-EAE2-4BB3-AB7D-EB6E104C63D0}" destId="{2A2B5098-4D47-4973-BE88-DF3E09170B65}" srcOrd="0" destOrd="0" presId="urn:microsoft.com/office/officeart/2005/8/layout/orgChart1"/>
    <dgm:cxn modelId="{52927EB3-DA8B-4C0A-8A05-6432D8CFC33F}" type="presParOf" srcId="{ABC5724B-EAE2-4BB3-AB7D-EB6E104C63D0}" destId="{0028F20E-6F51-4FDA-B4DF-381FFA265F00}" srcOrd="1" destOrd="0" presId="urn:microsoft.com/office/officeart/2005/8/layout/orgChart1"/>
    <dgm:cxn modelId="{C3BF6F29-793D-4797-8714-837CB002B609}" type="presParOf" srcId="{ABC37FB2-DB0C-4689-B134-066E82296B43}" destId="{6FFC7D4D-B89D-4ADA-B80D-A537CB4FE417}" srcOrd="1" destOrd="0" presId="urn:microsoft.com/office/officeart/2005/8/layout/orgChart1"/>
    <dgm:cxn modelId="{868E2C0C-B553-47B2-B3D5-F51DB54DBE87}" type="presParOf" srcId="{ABC37FB2-DB0C-4689-B134-066E82296B43}" destId="{336E881B-B42A-49C4-AF39-6A3721FD86A4}" srcOrd="2" destOrd="0" presId="urn:microsoft.com/office/officeart/2005/8/layout/orgChart1"/>
    <dgm:cxn modelId="{88932A15-6200-415B-9C54-8D308C3935DF}" type="presParOf" srcId="{242DA775-DE3F-4010-8173-F19516032746}" destId="{8ABE81C0-B809-4F29-A40D-3816D9718D8C}" srcOrd="6" destOrd="0" presId="urn:microsoft.com/office/officeart/2005/8/layout/orgChart1"/>
    <dgm:cxn modelId="{94470830-F744-440D-ADF2-13F0E91A9438}" type="presParOf" srcId="{242DA775-DE3F-4010-8173-F19516032746}" destId="{AB5AB30B-2816-4025-9E36-025846C8C337}" srcOrd="7" destOrd="0" presId="urn:microsoft.com/office/officeart/2005/8/layout/orgChart1"/>
    <dgm:cxn modelId="{91C44D35-1BF8-45DE-B0F2-21A43ACA1296}" type="presParOf" srcId="{AB5AB30B-2816-4025-9E36-025846C8C337}" destId="{3C92DDB8-8EFE-4102-B8DB-C7FD6089F17A}" srcOrd="0" destOrd="0" presId="urn:microsoft.com/office/officeart/2005/8/layout/orgChart1"/>
    <dgm:cxn modelId="{6F1C5520-9117-4FDA-80F7-66A171A23984}" type="presParOf" srcId="{3C92DDB8-8EFE-4102-B8DB-C7FD6089F17A}" destId="{C25053BA-F89A-4270-9B12-522CFDFD5AAE}" srcOrd="0" destOrd="0" presId="urn:microsoft.com/office/officeart/2005/8/layout/orgChart1"/>
    <dgm:cxn modelId="{54DC4912-C60A-414D-935E-9F2A7EE5D2F9}" type="presParOf" srcId="{3C92DDB8-8EFE-4102-B8DB-C7FD6089F17A}" destId="{01463518-BA52-4709-8610-6E65FFBE1F59}" srcOrd="1" destOrd="0" presId="urn:microsoft.com/office/officeart/2005/8/layout/orgChart1"/>
    <dgm:cxn modelId="{DA9B2D97-C39D-43D4-9C11-BE54C7A2BB53}" type="presParOf" srcId="{AB5AB30B-2816-4025-9E36-025846C8C337}" destId="{DC357BF9-4209-4287-9F1C-5CCB7BAAC2AA}" srcOrd="1" destOrd="0" presId="urn:microsoft.com/office/officeart/2005/8/layout/orgChart1"/>
    <dgm:cxn modelId="{E0757E45-95C3-40C9-80BC-579F7B5CEA95}" type="presParOf" srcId="{AB5AB30B-2816-4025-9E36-025846C8C337}" destId="{1EE54D1B-6B54-4A61-92F9-F4718A365400}" srcOrd="2" destOrd="0" presId="urn:microsoft.com/office/officeart/2005/8/layout/orgChart1"/>
    <dgm:cxn modelId="{C0557C4A-F334-4A04-B182-5574E695EF25}" type="presParOf" srcId="{242DA775-DE3F-4010-8173-F19516032746}" destId="{9A9FC382-2A57-4848-9C2D-3D30A1DC262F}" srcOrd="8" destOrd="0" presId="urn:microsoft.com/office/officeart/2005/8/layout/orgChart1"/>
    <dgm:cxn modelId="{57DCCE46-3A12-4ABA-AC48-0BBA898B7701}" type="presParOf" srcId="{242DA775-DE3F-4010-8173-F19516032746}" destId="{E0CB7A19-DE30-48F1-AFAE-A3504AF1EA35}" srcOrd="9" destOrd="0" presId="urn:microsoft.com/office/officeart/2005/8/layout/orgChart1"/>
    <dgm:cxn modelId="{33FB97A9-7822-411F-A3E9-A1C0A150EB7B}" type="presParOf" srcId="{E0CB7A19-DE30-48F1-AFAE-A3504AF1EA35}" destId="{2B7734DA-10B3-467E-BB30-B228FFEA3AB1}" srcOrd="0" destOrd="0" presId="urn:microsoft.com/office/officeart/2005/8/layout/orgChart1"/>
    <dgm:cxn modelId="{47AAA851-82D1-4D1F-8DE6-1DF1DE2B579A}" type="presParOf" srcId="{2B7734DA-10B3-467E-BB30-B228FFEA3AB1}" destId="{845456C2-FF8F-418F-B6C2-12190094618E}" srcOrd="0" destOrd="0" presId="urn:microsoft.com/office/officeart/2005/8/layout/orgChart1"/>
    <dgm:cxn modelId="{57A1FFE0-447E-4258-8860-971F39638710}" type="presParOf" srcId="{2B7734DA-10B3-467E-BB30-B228FFEA3AB1}" destId="{60F1F72A-37CA-40E6-8B02-BAFD1C2B6B7C}" srcOrd="1" destOrd="0" presId="urn:microsoft.com/office/officeart/2005/8/layout/orgChart1"/>
    <dgm:cxn modelId="{2EA740F6-DA4A-4948-94CC-863E7718E0E0}" type="presParOf" srcId="{E0CB7A19-DE30-48F1-AFAE-A3504AF1EA35}" destId="{7BDB7035-498E-44F8-96A1-19B6AD257E2C}" srcOrd="1" destOrd="0" presId="urn:microsoft.com/office/officeart/2005/8/layout/orgChart1"/>
    <dgm:cxn modelId="{F5A85311-8BD3-4B3D-B681-8EB09A512FF9}" type="presParOf" srcId="{E0CB7A19-DE30-48F1-AFAE-A3504AF1EA35}" destId="{1DF422DC-0359-485B-8A21-0DA56D9D9DF2}" srcOrd="2" destOrd="0" presId="urn:microsoft.com/office/officeart/2005/8/layout/orgChart1"/>
    <dgm:cxn modelId="{9F1E6158-0CB7-4664-AADE-C7546387D55F}" type="presParOf" srcId="{242DA775-DE3F-4010-8173-F19516032746}" destId="{2663E273-7FA5-42C5-8A3B-BAB79ED440B7}" srcOrd="10" destOrd="0" presId="urn:microsoft.com/office/officeart/2005/8/layout/orgChart1"/>
    <dgm:cxn modelId="{EB6B8ADC-1AAE-4C6D-84F2-4341553072AB}" type="presParOf" srcId="{242DA775-DE3F-4010-8173-F19516032746}" destId="{37AE28F8-95F9-4B96-8DBA-24F8E5773EF3}" srcOrd="11" destOrd="0" presId="urn:microsoft.com/office/officeart/2005/8/layout/orgChart1"/>
    <dgm:cxn modelId="{646E2A2B-2E9A-4C2B-88BC-3A0D23FFCF0D}" type="presParOf" srcId="{37AE28F8-95F9-4B96-8DBA-24F8E5773EF3}" destId="{E8537FEA-2D6E-4843-9A3A-743A2950CBFD}" srcOrd="0" destOrd="0" presId="urn:microsoft.com/office/officeart/2005/8/layout/orgChart1"/>
    <dgm:cxn modelId="{63E559BE-1962-477F-B583-AC8D99F6E930}" type="presParOf" srcId="{E8537FEA-2D6E-4843-9A3A-743A2950CBFD}" destId="{52C56C51-FE73-4AB8-AF6F-8EB293645C95}" srcOrd="0" destOrd="0" presId="urn:microsoft.com/office/officeart/2005/8/layout/orgChart1"/>
    <dgm:cxn modelId="{D5659CF8-ACAB-40C2-941B-E326BAABFD80}" type="presParOf" srcId="{E8537FEA-2D6E-4843-9A3A-743A2950CBFD}" destId="{368D2722-D42A-493D-A71B-4521BEDD9F10}" srcOrd="1" destOrd="0" presId="urn:microsoft.com/office/officeart/2005/8/layout/orgChart1"/>
    <dgm:cxn modelId="{B926186F-B089-451B-8568-24D71F5758A4}" type="presParOf" srcId="{37AE28F8-95F9-4B96-8DBA-24F8E5773EF3}" destId="{F89294F9-94B8-413E-9529-1B7A388CACDC}" srcOrd="1" destOrd="0" presId="urn:microsoft.com/office/officeart/2005/8/layout/orgChart1"/>
    <dgm:cxn modelId="{F31D11BF-7038-4278-A42C-EC6D7A124F45}" type="presParOf" srcId="{37AE28F8-95F9-4B96-8DBA-24F8E5773EF3}" destId="{234AB6B1-F741-45DA-B43E-FF8DC3D037F3}" srcOrd="2" destOrd="0" presId="urn:microsoft.com/office/officeart/2005/8/layout/orgChart1"/>
    <dgm:cxn modelId="{4E641753-8270-4333-8A9D-776AC5E7DB9B}" type="presParOf" srcId="{8F5AAF79-C3E9-4AF1-919A-8F5A6B9C2A17}" destId="{8F959BD0-DD78-4BDB-9DEE-B1A94A37033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63E273-7FA5-42C5-8A3B-BAB79ED440B7}">
      <dsp:nvSpPr>
        <dsp:cNvPr id="0" name=""/>
        <dsp:cNvSpPr/>
      </dsp:nvSpPr>
      <dsp:spPr>
        <a:xfrm>
          <a:off x="4545246" y="1040233"/>
          <a:ext cx="3947758" cy="25248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88766"/>
              </a:lnTo>
              <a:lnTo>
                <a:pt x="3947758" y="2388766"/>
              </a:lnTo>
              <a:lnTo>
                <a:pt x="3947758" y="25248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9FC382-2A57-4848-9C2D-3D30A1DC262F}">
      <dsp:nvSpPr>
        <dsp:cNvPr id="0" name=""/>
        <dsp:cNvSpPr/>
      </dsp:nvSpPr>
      <dsp:spPr>
        <a:xfrm>
          <a:off x="4545246" y="1040233"/>
          <a:ext cx="2379356" cy="25248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88766"/>
              </a:lnTo>
              <a:lnTo>
                <a:pt x="2379356" y="2388766"/>
              </a:lnTo>
              <a:lnTo>
                <a:pt x="2379356" y="25248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E81C0-B809-4F29-A40D-3816D9718D8C}">
      <dsp:nvSpPr>
        <dsp:cNvPr id="0" name=""/>
        <dsp:cNvSpPr/>
      </dsp:nvSpPr>
      <dsp:spPr>
        <a:xfrm>
          <a:off x="4545246" y="1040233"/>
          <a:ext cx="810954" cy="25248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88766"/>
              </a:lnTo>
              <a:lnTo>
                <a:pt x="810954" y="2388766"/>
              </a:lnTo>
              <a:lnTo>
                <a:pt x="810954" y="25248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B4484C-433D-4238-B407-2C8055FCDF59}">
      <dsp:nvSpPr>
        <dsp:cNvPr id="0" name=""/>
        <dsp:cNvSpPr/>
      </dsp:nvSpPr>
      <dsp:spPr>
        <a:xfrm>
          <a:off x="3787799" y="1040233"/>
          <a:ext cx="757447" cy="2524867"/>
        </a:xfrm>
        <a:custGeom>
          <a:avLst/>
          <a:gdLst/>
          <a:ahLst/>
          <a:cxnLst/>
          <a:rect l="0" t="0" r="0" b="0"/>
          <a:pathLst>
            <a:path>
              <a:moveTo>
                <a:pt x="757447" y="0"/>
              </a:moveTo>
              <a:lnTo>
                <a:pt x="757447" y="2388766"/>
              </a:lnTo>
              <a:lnTo>
                <a:pt x="0" y="2388766"/>
              </a:lnTo>
              <a:lnTo>
                <a:pt x="0" y="25248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EA9E90-6F4F-431E-A796-8BD7EAF2082C}">
      <dsp:nvSpPr>
        <dsp:cNvPr id="0" name=""/>
        <dsp:cNvSpPr/>
      </dsp:nvSpPr>
      <dsp:spPr>
        <a:xfrm>
          <a:off x="2219397" y="1040233"/>
          <a:ext cx="2325849" cy="2524867"/>
        </a:xfrm>
        <a:custGeom>
          <a:avLst/>
          <a:gdLst/>
          <a:ahLst/>
          <a:cxnLst/>
          <a:rect l="0" t="0" r="0" b="0"/>
          <a:pathLst>
            <a:path>
              <a:moveTo>
                <a:pt x="2325849" y="0"/>
              </a:moveTo>
              <a:lnTo>
                <a:pt x="2325849" y="2388766"/>
              </a:lnTo>
              <a:lnTo>
                <a:pt x="0" y="2388766"/>
              </a:lnTo>
              <a:lnTo>
                <a:pt x="0" y="25248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48EF4D-F2BB-4FE0-A5A3-3F000A2E71D3}">
      <dsp:nvSpPr>
        <dsp:cNvPr id="0" name=""/>
        <dsp:cNvSpPr/>
      </dsp:nvSpPr>
      <dsp:spPr>
        <a:xfrm>
          <a:off x="650995" y="1040233"/>
          <a:ext cx="3894251" cy="2524867"/>
        </a:xfrm>
        <a:custGeom>
          <a:avLst/>
          <a:gdLst/>
          <a:ahLst/>
          <a:cxnLst/>
          <a:rect l="0" t="0" r="0" b="0"/>
          <a:pathLst>
            <a:path>
              <a:moveTo>
                <a:pt x="3894251" y="0"/>
              </a:moveTo>
              <a:lnTo>
                <a:pt x="3894251" y="2388766"/>
              </a:lnTo>
              <a:lnTo>
                <a:pt x="0" y="2388766"/>
              </a:lnTo>
              <a:lnTo>
                <a:pt x="0" y="25248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461DA9-746B-4B54-871F-E098C1806BB0}">
      <dsp:nvSpPr>
        <dsp:cNvPr id="0" name=""/>
        <dsp:cNvSpPr/>
      </dsp:nvSpPr>
      <dsp:spPr>
        <a:xfrm>
          <a:off x="3897146" y="392133"/>
          <a:ext cx="1296199" cy="6480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200" kern="1200" dirty="0" smtClean="0">
              <a:hlinkClick xmlns:r="http://schemas.openxmlformats.org/officeDocument/2006/relationships" r:id="" action="ppaction://hlinkshowjump?jump=firstslide"/>
            </a:rPr>
            <a:t>portada</a:t>
          </a:r>
          <a:endParaRPr lang="es-ES" sz="2200" kern="1200" dirty="0"/>
        </a:p>
      </dsp:txBody>
      <dsp:txXfrm>
        <a:off x="3897146" y="392133"/>
        <a:ext cx="1296199" cy="648099"/>
      </dsp:txXfrm>
    </dsp:sp>
    <dsp:sp modelId="{1CD21C9C-5366-43B2-BFA8-90873F54332F}">
      <dsp:nvSpPr>
        <dsp:cNvPr id="0" name=""/>
        <dsp:cNvSpPr/>
      </dsp:nvSpPr>
      <dsp:spPr>
        <a:xfrm>
          <a:off x="2895" y="3565100"/>
          <a:ext cx="1296199" cy="6480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200" kern="1200" dirty="0" smtClean="0">
              <a:hlinkClick xmlns:r="http://schemas.openxmlformats.org/officeDocument/2006/relationships" r:id="" action="ppaction://hlinksldjump"/>
            </a:rPr>
            <a:t>Diapositiva 2</a:t>
          </a:r>
          <a:endParaRPr lang="es-ES" sz="2200" kern="1200" dirty="0"/>
        </a:p>
      </dsp:txBody>
      <dsp:txXfrm>
        <a:off x="2895" y="3565100"/>
        <a:ext cx="1296199" cy="648099"/>
      </dsp:txXfrm>
    </dsp:sp>
    <dsp:sp modelId="{F3980B8D-65CA-41A0-979E-84B8158C01F1}">
      <dsp:nvSpPr>
        <dsp:cNvPr id="0" name=""/>
        <dsp:cNvSpPr/>
      </dsp:nvSpPr>
      <dsp:spPr>
        <a:xfrm>
          <a:off x="1571297" y="3565100"/>
          <a:ext cx="1296199" cy="6480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200" kern="1200" dirty="0" smtClean="0">
              <a:hlinkClick xmlns:r="http://schemas.openxmlformats.org/officeDocument/2006/relationships" r:id="" action="ppaction://hlinksldjump"/>
            </a:rPr>
            <a:t>Diapositiva 3</a:t>
          </a:r>
          <a:endParaRPr lang="es-ES" sz="2200" kern="1200" dirty="0"/>
        </a:p>
      </dsp:txBody>
      <dsp:txXfrm>
        <a:off x="1571297" y="3565100"/>
        <a:ext cx="1296199" cy="648099"/>
      </dsp:txXfrm>
    </dsp:sp>
    <dsp:sp modelId="{2A2B5098-4D47-4973-BE88-DF3E09170B65}">
      <dsp:nvSpPr>
        <dsp:cNvPr id="0" name=""/>
        <dsp:cNvSpPr/>
      </dsp:nvSpPr>
      <dsp:spPr>
        <a:xfrm>
          <a:off x="3139699" y="3565100"/>
          <a:ext cx="1296199" cy="6480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200" kern="1200" dirty="0" smtClean="0">
              <a:hlinkClick xmlns:r="http://schemas.openxmlformats.org/officeDocument/2006/relationships" r:id="" action="ppaction://hlinksldjump"/>
            </a:rPr>
            <a:t>Diapositiva 4</a:t>
          </a:r>
          <a:endParaRPr lang="es-ES" sz="2200" kern="1200" dirty="0"/>
        </a:p>
      </dsp:txBody>
      <dsp:txXfrm>
        <a:off x="3139699" y="3565100"/>
        <a:ext cx="1296199" cy="648099"/>
      </dsp:txXfrm>
    </dsp:sp>
    <dsp:sp modelId="{C25053BA-F89A-4270-9B12-522CFDFD5AAE}">
      <dsp:nvSpPr>
        <dsp:cNvPr id="0" name=""/>
        <dsp:cNvSpPr/>
      </dsp:nvSpPr>
      <dsp:spPr>
        <a:xfrm>
          <a:off x="4708100" y="3565100"/>
          <a:ext cx="1296199" cy="6480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200" kern="1200" dirty="0" smtClean="0">
              <a:hlinkClick xmlns:r="http://schemas.openxmlformats.org/officeDocument/2006/relationships" r:id="" action="ppaction://hlinksldjump"/>
            </a:rPr>
            <a:t>Diapositiva 5</a:t>
          </a:r>
          <a:endParaRPr lang="es-ES" sz="2200" kern="1200" dirty="0"/>
        </a:p>
      </dsp:txBody>
      <dsp:txXfrm>
        <a:off x="4708100" y="3565100"/>
        <a:ext cx="1296199" cy="648099"/>
      </dsp:txXfrm>
    </dsp:sp>
    <dsp:sp modelId="{845456C2-FF8F-418F-B6C2-12190094618E}">
      <dsp:nvSpPr>
        <dsp:cNvPr id="0" name=""/>
        <dsp:cNvSpPr/>
      </dsp:nvSpPr>
      <dsp:spPr>
        <a:xfrm>
          <a:off x="6276502" y="3565100"/>
          <a:ext cx="1296199" cy="6480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200" kern="1200" dirty="0" smtClean="0">
              <a:hlinkClick xmlns:r="http://schemas.openxmlformats.org/officeDocument/2006/relationships" r:id="" action="ppaction://hlinksldjump"/>
            </a:rPr>
            <a:t>Diapositiva 6</a:t>
          </a:r>
          <a:endParaRPr lang="es-ES" sz="2200" kern="1200" dirty="0"/>
        </a:p>
      </dsp:txBody>
      <dsp:txXfrm>
        <a:off x="6276502" y="3565100"/>
        <a:ext cx="1296199" cy="648099"/>
      </dsp:txXfrm>
    </dsp:sp>
    <dsp:sp modelId="{52C56C51-FE73-4AB8-AF6F-8EB293645C95}">
      <dsp:nvSpPr>
        <dsp:cNvPr id="0" name=""/>
        <dsp:cNvSpPr/>
      </dsp:nvSpPr>
      <dsp:spPr>
        <a:xfrm>
          <a:off x="7844904" y="3565100"/>
          <a:ext cx="1296199" cy="6480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200" kern="1200" dirty="0" smtClean="0">
              <a:hlinkClick xmlns:r="http://schemas.openxmlformats.org/officeDocument/2006/relationships" r:id="" action="ppaction://hlinksldjump"/>
            </a:rPr>
            <a:t>Diapositiva 7</a:t>
          </a:r>
          <a:endParaRPr lang="es-ES" sz="2200" kern="1200" dirty="0"/>
        </a:p>
      </dsp:txBody>
      <dsp:txXfrm>
        <a:off x="7844904" y="3565100"/>
        <a:ext cx="1296199" cy="6480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93221-6E0F-4672-85E0-F874B1BFC50F}" type="datetimeFigureOut">
              <a:rPr lang="es-ES" smtClean="0"/>
              <a:t>08/11/2016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795679-6E1D-4FEF-89E7-5BF6B0FB46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9684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B6A6-DA9D-40C5-813C-ACF40BE6DE01}" type="datetime1">
              <a:rPr lang="es-ES" smtClean="0"/>
              <a:t>08/11/2016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2548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FE807-19FA-4E45-A5D2-83AC4F6DF73A}" type="datetime1">
              <a:rPr lang="es-ES" smtClean="0"/>
              <a:t>08/11/2016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9411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137F7-6DEA-4556-91DE-0A8F4CAB8E32}" type="datetime1">
              <a:rPr lang="es-ES" smtClean="0"/>
              <a:t>08/11/2016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4642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0E02-AF2C-4AA3-A3E9-476C56000390}" type="datetime1">
              <a:rPr lang="es-ES" smtClean="0"/>
              <a:t>08/11/2016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686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EBC4-D7BB-4EA0-99BC-0433D212967A}" type="datetime1">
              <a:rPr lang="es-ES" smtClean="0"/>
              <a:t>08/11/2016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7860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B6FE5-F326-4AF1-9951-0907AFE5B245}" type="datetime1">
              <a:rPr lang="es-ES" smtClean="0"/>
              <a:t>08/11/2016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3920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DD61-81CF-4B58-82CD-5246FCFF1FF4}" type="datetime1">
              <a:rPr lang="es-ES" smtClean="0"/>
              <a:t>08/11/2016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2238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62B9-17C3-4330-AA16-0F5DF689232B}" type="datetime1">
              <a:rPr lang="es-ES" smtClean="0"/>
              <a:t>08/11/2016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06953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85E8B-7C95-463A-868E-2D9C0318E139}" type="datetime1">
              <a:rPr lang="es-ES" smtClean="0"/>
              <a:t>08/11/2016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1584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C943C-BD3E-408D-BB61-3558D4AAC7AB}" type="datetime1">
              <a:rPr lang="es-ES" smtClean="0"/>
              <a:t>08/11/2016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912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E2EAD-6AE3-44E7-9B53-0BECCC19F44A}" type="datetime1">
              <a:rPr lang="es-ES" smtClean="0"/>
              <a:t>08/11/2016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828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9C8A1-3083-4CDC-B6F0-C54AC138F2F3}" type="datetime1">
              <a:rPr lang="es-ES" smtClean="0"/>
              <a:t>08/11/2016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EEA34-2E18-431F-835D-C36ACF5166B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9308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Examen Power Point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8 de Noviembre de 2016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2284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4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7459304"/>
              </p:ext>
            </p:extLst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1908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1</a:t>
            </a:r>
            <a:endParaRPr lang="es-E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5" name="4 Rectángulo"/>
          <p:cNvSpPr/>
          <p:nvPr/>
        </p:nvSpPr>
        <p:spPr>
          <a:xfrm>
            <a:off x="6300192" y="260648"/>
            <a:ext cx="20245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Diego</a:t>
            </a:r>
            <a:endParaRPr lang="es-ES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pic>
        <p:nvPicPr>
          <p:cNvPr id="1026" name="Picture 2" descr="Resultado de imagen de rayo icon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38" y="499902"/>
            <a:ext cx="1368152" cy="136815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5 Rectángulo">
            <a:hlinkClick r:id="" action="ppaction://hlinkshowjump?jump=previousslide"/>
          </p:cNvPr>
          <p:cNvSpPr/>
          <p:nvPr/>
        </p:nvSpPr>
        <p:spPr>
          <a:xfrm>
            <a:off x="520238" y="6093296"/>
            <a:ext cx="936104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Explosión 1"/>
          <p:cNvSpPr/>
          <p:nvPr/>
        </p:nvSpPr>
        <p:spPr>
          <a:xfrm>
            <a:off x="520238" y="2780928"/>
            <a:ext cx="2395578" cy="1944216"/>
          </a:xfrm>
          <a:prstGeom prst="irregularSeal1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Pergamino horizontal"/>
          <p:cNvSpPr/>
          <p:nvPr/>
        </p:nvSpPr>
        <p:spPr>
          <a:xfrm>
            <a:off x="6452577" y="3302099"/>
            <a:ext cx="1872208" cy="1423045"/>
          </a:xfrm>
          <a:prstGeom prst="horizontalScroll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CuadroTexto"/>
          <p:cNvSpPr txBox="1"/>
          <p:nvPr/>
        </p:nvSpPr>
        <p:spPr>
          <a:xfrm>
            <a:off x="6804248" y="3825044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Ejercicio 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8228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2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88290" y="1600201"/>
            <a:ext cx="7698510" cy="434908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r>
              <a:rPr lang="es-ES" dirty="0" smtClean="0"/>
              <a:t>El uso de plantillas; que se pueden hacer por el usuario, además de las que ya están preestablecidas. </a:t>
            </a:r>
          </a:p>
          <a:p>
            <a:r>
              <a:rPr lang="es-ES" dirty="0" smtClean="0"/>
              <a:t>Poder introducir textos variando el color y el tamaño de las letras conforme a las necesidades y gustos del usuario. </a:t>
            </a:r>
          </a:p>
          <a:p>
            <a:r>
              <a:rPr lang="es-ES" dirty="0" smtClean="0"/>
              <a:t>Se pueden insertar imágenes. </a:t>
            </a:r>
            <a:endParaRPr lang="es-ES" dirty="0"/>
          </a:p>
          <a:p>
            <a:r>
              <a:rPr lang="es-ES" dirty="0" smtClean="0"/>
              <a:t>Posee herramientas de animación, con las que se puede dar efectos a los textos e imágenes. </a:t>
            </a:r>
          </a:p>
          <a:p>
            <a:r>
              <a:rPr lang="es-ES" dirty="0" smtClean="0"/>
              <a:t>Realizar gráficos. o Añadir videos y audios</a:t>
            </a:r>
            <a:endParaRPr lang="es-E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  <p:sp>
        <p:nvSpPr>
          <p:cNvPr id="5" name="4 Rectángulo">
            <a:hlinkClick r:id="rId4" action="ppaction://hlinksldjump"/>
          </p:cNvPr>
          <p:cNvSpPr/>
          <p:nvPr/>
        </p:nvSpPr>
        <p:spPr>
          <a:xfrm>
            <a:off x="520238" y="6093296"/>
            <a:ext cx="936104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Kalimb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Marcador 1" time="22021.6051"/>
                    <p14:bmk name="Marcador 2" time="22033.6051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80312" y="260648"/>
            <a:ext cx="368424" cy="368424"/>
          </a:xfrm>
          <a:prstGeom prst="rect">
            <a:avLst/>
          </a:prstGeom>
        </p:spPr>
      </p:pic>
      <p:pic>
        <p:nvPicPr>
          <p:cNvPr id="2050" name="Picture 2" descr="Resultado de imagen de power point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7" y="116632"/>
            <a:ext cx="1569740" cy="1569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CuadroTexto"/>
          <p:cNvSpPr txBox="1"/>
          <p:nvPr/>
        </p:nvSpPr>
        <p:spPr>
          <a:xfrm rot="16200000">
            <a:off x="-722681" y="3100318"/>
            <a:ext cx="3024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CARACTERISTICAS DE PP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1709501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Bookmark(Marcador 2)">
                                          <p:cBhvr>
                                            <p:cTn id="6" dur="328568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7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6"/>
                    </p:tgtEl>
                  </p:cMediaNode>
                </p:audio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22.034)">
                                          <p:cBhvr>
                                            <p:cTn id="6" dur="328568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7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6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3</a:t>
            </a:r>
            <a:endParaRPr lang="es-ES" dirty="0"/>
          </a:p>
        </p:txBody>
      </p:sp>
      <p:graphicFrame>
        <p:nvGraphicFramePr>
          <p:cNvPr id="5" name="4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8956771"/>
              </p:ext>
            </p:extLst>
          </p:nvPr>
        </p:nvGraphicFramePr>
        <p:xfrm>
          <a:off x="179510" y="1484785"/>
          <a:ext cx="8640960" cy="2650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160"/>
                <a:gridCol w="1440160"/>
                <a:gridCol w="1440160"/>
                <a:gridCol w="1440160"/>
                <a:gridCol w="1440160"/>
                <a:gridCol w="1440160"/>
              </a:tblGrid>
              <a:tr h="867853">
                <a:tc>
                  <a:txBody>
                    <a:bodyPr/>
                    <a:lstStyle/>
                    <a:p>
                      <a:r>
                        <a:rPr lang="es-ES" dirty="0" smtClean="0"/>
                        <a:t>VENDEDOR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TRIMESTRE 1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TRIMESTRE 2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TRIMESTRE 3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TRIMESTRE 4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TOTAL </a:t>
                      </a:r>
                      <a:endParaRPr lang="es-ES" dirty="0"/>
                    </a:p>
                  </a:txBody>
                  <a:tcPr/>
                </a:tc>
              </a:tr>
              <a:tr h="502803">
                <a:tc>
                  <a:txBody>
                    <a:bodyPr/>
                    <a:lstStyle/>
                    <a:p>
                      <a:r>
                        <a:rPr lang="es-ES" dirty="0" smtClean="0"/>
                        <a:t>Carlos Jiménez 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120,75 € 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205,65 €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225,35 € 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175,45 €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727,20 €</a:t>
                      </a:r>
                      <a:endParaRPr lang="es-ES" dirty="0"/>
                    </a:p>
                  </a:txBody>
                  <a:tcPr/>
                </a:tc>
              </a:tr>
              <a:tr h="502803">
                <a:tc>
                  <a:txBody>
                    <a:bodyPr/>
                    <a:lstStyle/>
                    <a:p>
                      <a:r>
                        <a:rPr lang="es-ES" dirty="0" smtClean="0"/>
                        <a:t>Luisa Martín 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62,15 €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262,27 €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160,53 €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125,75 € 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610,70 €  </a:t>
                      </a:r>
                      <a:endParaRPr lang="es-ES" dirty="0"/>
                    </a:p>
                  </a:txBody>
                  <a:tcPr/>
                </a:tc>
              </a:tr>
              <a:tr h="502803">
                <a:tc>
                  <a:txBody>
                    <a:bodyPr/>
                    <a:lstStyle/>
                    <a:p>
                      <a:r>
                        <a:rPr lang="es-ES" dirty="0" smtClean="0"/>
                        <a:t>Pedro Matute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240,15 €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140,35 € 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220,00 € 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180,35 € 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/>
                        <a:t>780,85 € </a:t>
                      </a:r>
                      <a:endParaRPr lang="es-E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719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4</a:t>
            </a:r>
            <a:endParaRPr lang="es-ES" dirty="0"/>
          </a:p>
        </p:txBody>
      </p:sp>
      <p:graphicFrame>
        <p:nvGraphicFramePr>
          <p:cNvPr id="5" name="4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958021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706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Ejercicio 5</a:t>
            </a:r>
            <a:endParaRPr lang="es-ES" dirty="0"/>
          </a:p>
        </p:txBody>
      </p:sp>
      <p:graphicFrame>
        <p:nvGraphicFramePr>
          <p:cNvPr id="7" name="6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2586319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Diego Extremiana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300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174</Words>
  <Application>Microsoft Office PowerPoint</Application>
  <PresentationFormat>Presentación en pantalla (4:3)</PresentationFormat>
  <Paragraphs>55</Paragraphs>
  <Slides>7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Tema de Office</vt:lpstr>
      <vt:lpstr>Examen Power Point</vt:lpstr>
      <vt:lpstr>Presentación de PowerPoint</vt:lpstr>
      <vt:lpstr>Ejercicio 1</vt:lpstr>
      <vt:lpstr>Ejercicio 2</vt:lpstr>
      <vt:lpstr>Ejercicio 3</vt:lpstr>
      <vt:lpstr>Ejercicio 4</vt:lpstr>
      <vt:lpstr>Ejercicio 5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Vespertino</dc:creator>
  <cp:lastModifiedBy>Vespertino</cp:lastModifiedBy>
  <cp:revision>11</cp:revision>
  <dcterms:created xsi:type="dcterms:W3CDTF">2016-11-08T18:18:41Z</dcterms:created>
  <dcterms:modified xsi:type="dcterms:W3CDTF">2016-11-08T20:05:01Z</dcterms:modified>
</cp:coreProperties>
</file>

<file path=docProps/thumbnail.jpeg>
</file>